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AF67B1-B866-4FFC-8984-D8AF207C7D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71BB3A4-F302-4CA8-B2FD-5E5A42AEC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D6F982-855C-4DE9-86CF-E290C135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9436E2-D3E8-47EA-8595-615F92960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98DA15-A901-4D7C-A235-A3EAF6DF9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81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59295D-8C50-4F37-BBC3-C5CF95A5D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3728E4-366B-461E-8634-17EA13B830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ABE16E-0373-4636-8BB0-7061249D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9696AA-1E10-40E4-8B6B-36B1C49A7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E3E5A9-ABC7-480D-839F-E46DBDDE8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199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D3B947C-587F-44D6-A6F2-CD1DEAAF24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240590F-248A-4DA4-8E47-16184E4296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A4BCF8-CEE3-4DDE-A7E3-AEBEE2ACD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4B9309-988F-4F7C-82D4-3787E7EF6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2E2745-A313-4721-BAF0-810D73822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03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F6FC42-874C-4984-8238-9F1939EFD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38339C-5D99-4E58-881F-435B93885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558A7B-ECA5-4DE7-AD86-3249B1255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5C50DE-448E-4F72-B04A-05558DB28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9036A6-3EF0-4078-B4E9-3147C3D02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503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1388BE-D449-46CD-8639-387AD9046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78CB2B-84DB-4A60-A945-89BF78600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E073AF-4394-46E1-A7BB-F3CFEFB96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54A87B-9CBA-4F5E-BE0F-69F8F3559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AE2155-36C7-45C1-A570-BFB6501AD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625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29553B-7830-4C8A-8D92-871131C8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94B567-A22E-4FC0-9833-72A7D4C4C3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14C82B7-9F97-47FC-87CC-5240521C30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C96C0F-978E-45D2-8ACE-1F7967B1A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40FBE44-2799-410B-9B1E-541EB9BD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9FC23E5-CD03-484B-82FC-DFA27F68D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40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BC8AB5-0013-459F-8E1C-810D11A1A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7379AA-2777-4C48-96E7-4C1032C47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B1F892F-BBD3-47DD-AE89-0462B2E33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301280B-AF04-493E-8780-98590F8F95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EE9B14F-234E-4676-A1E2-31DE5BD550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6F117C-C00A-44C3-A19B-41FA20D1B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5CE428B-3195-45CA-B93D-4E274C771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E710D48-E11F-42EE-8C80-2A3FD9ACF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382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F3DDAE-3A52-4436-872E-4C49472D8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4F24469-DF35-47B9-A2E6-92C5F8A36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885F35-07DA-4E9B-B15C-478E7BC10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833FC3-EEE3-455F-B90D-F88E8E62D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2288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09692CC-85B4-4F3F-B0F6-700839CE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7FED9AC-7D87-448D-B46A-E45611A46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6D0F5C-3C05-44B0-973E-2FF691AE3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65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213D6C-C6AB-4388-92D8-A4E6AF1B8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B85FF6-9BC2-4B44-8275-BF0ACBCC8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2333B3E-6296-4A28-9E92-640DA39EEF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6C9F7E-B0A1-402E-B32D-199F6B67F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8827C1-E4BA-4CEA-AFEC-1C8BE2E02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223796-4A6B-45E8-911D-D07558460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15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50652A-1680-4ECD-BAC7-B04682C10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464FC5A-09DA-4EE5-95A7-502B29C3D0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02383E-1E5C-477E-96F9-7DB9C603A0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537FFD-53B1-4E2C-B926-37EBC11DC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A2379CB-7015-41F9-A25A-C9042F31D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E715C78-F99D-444F-AB87-763E553DC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292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054E700-7708-4B99-94DE-203715236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78492B-8F24-475A-84C2-932FBE6BD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509E29-B616-4026-B74C-DA43862478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8C683-9AA0-48F4-9F36-C5F69DDD954F}" type="datetimeFigureOut">
              <a:rPr lang="fr-FR" smtClean="0"/>
              <a:t>10/03/2022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4A5DDA-E396-4DC3-9C02-DE82629D0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904183-45F0-4206-AD99-7F6CF96B74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D8740-04BF-4423-A487-4B92CE1A07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848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25B9C0C-14C5-45BC-85B4-E30EC1E01D9E}"/>
              </a:ext>
            </a:extLst>
          </p:cNvPr>
          <p:cNvSpPr/>
          <p:nvPr/>
        </p:nvSpPr>
        <p:spPr>
          <a:xfrm>
            <a:off x="4341180" y="3551068"/>
            <a:ext cx="3116062" cy="1393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index.php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2286E5-0094-43A7-AE41-C92F12298578}"/>
              </a:ext>
            </a:extLst>
          </p:cNvPr>
          <p:cNvSpPr/>
          <p:nvPr/>
        </p:nvSpPr>
        <p:spPr>
          <a:xfrm>
            <a:off x="3684233" y="603682"/>
            <a:ext cx="1917577" cy="1171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commande.php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BA4E19-0169-4BC6-8C51-B39D98FBF3D7}"/>
              </a:ext>
            </a:extLst>
          </p:cNvPr>
          <p:cNvSpPr/>
          <p:nvPr/>
        </p:nvSpPr>
        <p:spPr>
          <a:xfrm>
            <a:off x="887028" y="2231864"/>
            <a:ext cx="1917577" cy="1171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accueil.php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043F33-F4AE-4801-9A3A-6D4B6E599B25}"/>
              </a:ext>
            </a:extLst>
          </p:cNvPr>
          <p:cNvSpPr/>
          <p:nvPr/>
        </p:nvSpPr>
        <p:spPr>
          <a:xfrm>
            <a:off x="6520645" y="603682"/>
            <a:ext cx="1917577" cy="1171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visualiser.php</a:t>
            </a:r>
            <a:endParaRPr lang="fr-FR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11A633D-2CE5-4DED-BDCD-D524CE06FE28}"/>
              </a:ext>
            </a:extLst>
          </p:cNvPr>
          <p:cNvSpPr/>
          <p:nvPr/>
        </p:nvSpPr>
        <p:spPr>
          <a:xfrm>
            <a:off x="8917618" y="4944862"/>
            <a:ext cx="2388093" cy="1065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css.html</a:t>
            </a:r>
          </a:p>
          <a:p>
            <a:pPr algn="ctr"/>
            <a:r>
              <a:rPr lang="fr-FR" dirty="0"/>
              <a:t>js.html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EFF594C7-8689-43B0-BF78-8266E4B7A5FD}"/>
              </a:ext>
            </a:extLst>
          </p:cNvPr>
          <p:cNvSpPr/>
          <p:nvPr/>
        </p:nvSpPr>
        <p:spPr>
          <a:xfrm>
            <a:off x="719831" y="4944862"/>
            <a:ext cx="2388093" cy="1065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config.php</a:t>
            </a:r>
            <a:endParaRPr lang="fr-FR" dirty="0"/>
          </a:p>
          <a:p>
            <a:pPr algn="ctr"/>
            <a:r>
              <a:rPr lang="fr-FR" dirty="0" err="1"/>
              <a:t>fonctions.php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1460AB-B250-42F3-A59A-0E8783A3630F}"/>
              </a:ext>
            </a:extLst>
          </p:cNvPr>
          <p:cNvSpPr/>
          <p:nvPr/>
        </p:nvSpPr>
        <p:spPr>
          <a:xfrm>
            <a:off x="9297879" y="2237174"/>
            <a:ext cx="1917577" cy="1171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valider.php</a:t>
            </a:r>
            <a:endParaRPr lang="fr-FR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A71192E-50A2-4790-9A50-3C103D0B352D}"/>
              </a:ext>
            </a:extLst>
          </p:cNvPr>
          <p:cNvCxnSpPr>
            <a:endCxn id="5" idx="2"/>
          </p:cNvCxnSpPr>
          <p:nvPr/>
        </p:nvCxnSpPr>
        <p:spPr>
          <a:xfrm flipH="1" flipV="1">
            <a:off x="4643022" y="1775534"/>
            <a:ext cx="603681" cy="1775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88B97919-A126-41DB-8AB5-6A35043F2FB3}"/>
              </a:ext>
            </a:extLst>
          </p:cNvPr>
          <p:cNvSpPr txBox="1"/>
          <p:nvPr/>
        </p:nvSpPr>
        <p:spPr>
          <a:xfrm>
            <a:off x="4252404" y="2494625"/>
            <a:ext cx="1697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startCommande</a:t>
            </a:r>
            <a:endParaRPr lang="fr-FR" dirty="0"/>
          </a:p>
          <a:p>
            <a:r>
              <a:rPr lang="fr-FR" dirty="0"/>
              <a:t>commande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C849C166-8237-480C-89F8-984F8607B895}"/>
              </a:ext>
            </a:extLst>
          </p:cNvPr>
          <p:cNvCxnSpPr>
            <a:endCxn id="7" idx="2"/>
          </p:cNvCxnSpPr>
          <p:nvPr/>
        </p:nvCxnSpPr>
        <p:spPr>
          <a:xfrm flipV="1">
            <a:off x="6604986" y="1775534"/>
            <a:ext cx="874448" cy="1775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2EC7AC21-A24A-4487-B12F-3AD6DC233395}"/>
              </a:ext>
            </a:extLst>
          </p:cNvPr>
          <p:cNvSpPr txBox="1"/>
          <p:nvPr/>
        </p:nvSpPr>
        <p:spPr>
          <a:xfrm>
            <a:off x="6461673" y="2721006"/>
            <a:ext cx="1840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voirCommande</a:t>
            </a:r>
            <a:endParaRPr lang="fr-FR" dirty="0"/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387F4CF3-C2F3-424D-A7D0-CE6D5604C681}"/>
              </a:ext>
            </a:extLst>
          </p:cNvPr>
          <p:cNvCxnSpPr>
            <a:cxnSpLocks/>
            <a:endCxn id="9" idx="6"/>
          </p:cNvCxnSpPr>
          <p:nvPr/>
        </p:nvCxnSpPr>
        <p:spPr>
          <a:xfrm flipH="1">
            <a:off x="3107924" y="4944862"/>
            <a:ext cx="1907960" cy="532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A079F8FD-205C-4274-B2B5-ABE91B0D9D6B}"/>
              </a:ext>
            </a:extLst>
          </p:cNvPr>
          <p:cNvCxnSpPr>
            <a:cxnSpLocks/>
            <a:endCxn id="8" idx="2"/>
          </p:cNvCxnSpPr>
          <p:nvPr/>
        </p:nvCxnSpPr>
        <p:spPr>
          <a:xfrm>
            <a:off x="6880194" y="4944862"/>
            <a:ext cx="2037424" cy="532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5B275246-968A-465F-AD1F-06BB9DA3EC7A}"/>
              </a:ext>
            </a:extLst>
          </p:cNvPr>
          <p:cNvCxnSpPr>
            <a:stCxn id="4" idx="3"/>
            <a:endCxn id="10" idx="1"/>
          </p:cNvCxnSpPr>
          <p:nvPr/>
        </p:nvCxnSpPr>
        <p:spPr>
          <a:xfrm flipV="1">
            <a:off x="7457242" y="2823100"/>
            <a:ext cx="1840637" cy="1424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43AEAA9F-CD86-4E5B-B16E-358EBE2FE433}"/>
              </a:ext>
            </a:extLst>
          </p:cNvPr>
          <p:cNvSpPr txBox="1"/>
          <p:nvPr/>
        </p:nvSpPr>
        <p:spPr>
          <a:xfrm>
            <a:off x="7563776" y="3448975"/>
            <a:ext cx="237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valideCommande</a:t>
            </a:r>
            <a:endParaRPr lang="fr-FR" dirty="0"/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BD0E1B71-3C4D-4279-9A17-38E5922020CD}"/>
              </a:ext>
            </a:extLst>
          </p:cNvPr>
          <p:cNvCxnSpPr>
            <a:stCxn id="4" idx="1"/>
            <a:endCxn id="6" idx="3"/>
          </p:cNvCxnSpPr>
          <p:nvPr/>
        </p:nvCxnSpPr>
        <p:spPr>
          <a:xfrm flipH="1" flipV="1">
            <a:off x="2804605" y="2817790"/>
            <a:ext cx="1536575" cy="1430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9174578C-2D6C-46F6-A23C-B5BC01FFD23F}"/>
              </a:ext>
            </a:extLst>
          </p:cNvPr>
          <p:cNvSpPr/>
          <p:nvPr/>
        </p:nvSpPr>
        <p:spPr>
          <a:xfrm>
            <a:off x="4492101" y="5783801"/>
            <a:ext cx="2965141" cy="8655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Commande.class.php</a:t>
            </a:r>
            <a:endParaRPr lang="fr-FR" dirty="0"/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1E384187-ADFA-442B-9BFB-14B63682616C}"/>
              </a:ext>
            </a:extLst>
          </p:cNvPr>
          <p:cNvCxnSpPr>
            <a:stCxn id="4" idx="2"/>
            <a:endCxn id="28" idx="0"/>
          </p:cNvCxnSpPr>
          <p:nvPr/>
        </p:nvCxnSpPr>
        <p:spPr>
          <a:xfrm>
            <a:off x="5899211" y="4944862"/>
            <a:ext cx="75461" cy="838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71794137-9B28-47FA-BECE-9032C93C376F}"/>
              </a:ext>
            </a:extLst>
          </p:cNvPr>
          <p:cNvCxnSpPr/>
          <p:nvPr/>
        </p:nvCxnSpPr>
        <p:spPr>
          <a:xfrm>
            <a:off x="168676" y="3448975"/>
            <a:ext cx="11798423" cy="86557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1346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</Words>
  <Application>Microsoft Office PowerPoint</Application>
  <PresentationFormat>Grand écran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Matthieu Reichstadt</dc:creator>
  <cp:lastModifiedBy>Matthieu Reichstadt</cp:lastModifiedBy>
  <cp:revision>4</cp:revision>
  <dcterms:created xsi:type="dcterms:W3CDTF">2022-03-10T10:03:33Z</dcterms:created>
  <dcterms:modified xsi:type="dcterms:W3CDTF">2022-03-10T10:06:23Z</dcterms:modified>
</cp:coreProperties>
</file>